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8"/>
  </p:notesMasterIdLst>
  <p:sldIdLst>
    <p:sldId id="256" r:id="rId2"/>
    <p:sldId id="258" r:id="rId3"/>
    <p:sldId id="280" r:id="rId4"/>
    <p:sldId id="259" r:id="rId5"/>
    <p:sldId id="278" r:id="rId6"/>
    <p:sldId id="261" r:id="rId7"/>
    <p:sldId id="262" r:id="rId8"/>
    <p:sldId id="279" r:id="rId9"/>
    <p:sldId id="267" r:id="rId10"/>
    <p:sldId id="281" r:id="rId11"/>
    <p:sldId id="282" r:id="rId12"/>
    <p:sldId id="283" r:id="rId13"/>
    <p:sldId id="284" r:id="rId14"/>
    <p:sldId id="286" r:id="rId15"/>
    <p:sldId id="285" r:id="rId16"/>
    <p:sldId id="272" r:id="rId17"/>
  </p:sldIdLst>
  <p:sldSz cx="18288000" cy="10287000"/>
  <p:notesSz cx="6858000" cy="9144000"/>
  <p:embeddedFontLst>
    <p:embeddedFont>
      <p:font typeface="Bebas Neu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</p:embeddedFont>
    <p:embeddedFont>
      <p:font typeface="Inter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3ACF692-BD6C-4718-A19E-AC29DE4890D4}">
          <p14:sldIdLst>
            <p14:sldId id="256"/>
            <p14:sldId id="258"/>
            <p14:sldId id="280"/>
            <p14:sldId id="259"/>
            <p14:sldId id="278"/>
            <p14:sldId id="261"/>
            <p14:sldId id="262"/>
            <p14:sldId id="279"/>
            <p14:sldId id="267"/>
            <p14:sldId id="281"/>
            <p14:sldId id="282"/>
            <p14:sldId id="283"/>
            <p14:sldId id="284"/>
            <p14:sldId id="286"/>
            <p14:sldId id="285"/>
            <p14:sldId id="272"/>
          </p14:sldIdLst>
        </p14:section>
        <p14:section name="Untitled Section" id="{C8AF6467-671A-4C8C-9106-0CD3C704AEA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66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742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4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08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52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93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4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89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3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05350" y="0"/>
            <a:ext cx="18531300" cy="1028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40850" y="955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1675" y="-781675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11907652" y="174767"/>
            <a:ext cx="4989361" cy="10112233"/>
          </a:xfrm>
          <a:custGeom>
            <a:avLst/>
            <a:gdLst/>
            <a:ahLst/>
            <a:cxnLst/>
            <a:rect l="l" t="t" r="r" b="b"/>
            <a:pathLst>
              <a:path w="4989361" h="10112233" extrusionOk="0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0" name="Google Shape;50;p10"/>
          <p:cNvGrpSpPr/>
          <p:nvPr/>
        </p:nvGrpSpPr>
        <p:grpSpPr>
          <a:xfrm>
            <a:off x="12796461" y="4146938"/>
            <a:ext cx="419148" cy="404912"/>
            <a:chOff x="20222" y="-47625"/>
            <a:chExt cx="772356" cy="746125"/>
          </a:xfrm>
        </p:grpSpPr>
        <p:sp>
          <p:nvSpPr>
            <p:cNvPr id="51" name="Google Shape;51;p10"/>
            <p:cNvSpPr/>
            <p:nvPr/>
          </p:nvSpPr>
          <p:spPr>
            <a:xfrm>
              <a:off x="20222" y="0"/>
              <a:ext cx="772356" cy="698500"/>
            </a:xfrm>
            <a:custGeom>
              <a:avLst/>
              <a:gdLst/>
              <a:ahLst/>
              <a:cxnLst/>
              <a:rect l="l" t="t" r="r" b="b"/>
              <a:pathLst>
                <a:path w="772356" h="698500" extrusionOk="0">
                  <a:moveTo>
                    <a:pt x="739619" y="440274"/>
                  </a:moveTo>
                  <a:lnTo>
                    <a:pt x="642337" y="607476"/>
                  </a:lnTo>
                  <a:cubicBezTo>
                    <a:pt x="609549" y="663831"/>
                    <a:pt x="549268" y="698500"/>
                    <a:pt x="484069" y="698500"/>
                  </a:cubicBezTo>
                  <a:lnTo>
                    <a:pt x="288287" y="698500"/>
                  </a:lnTo>
                  <a:cubicBezTo>
                    <a:pt x="223088" y="698500"/>
                    <a:pt x="162807" y="663831"/>
                    <a:pt x="130019" y="607476"/>
                  </a:cubicBezTo>
                  <a:lnTo>
                    <a:pt x="32737" y="440274"/>
                  </a:lnTo>
                  <a:cubicBezTo>
                    <a:pt x="0" y="384007"/>
                    <a:pt x="0" y="314493"/>
                    <a:pt x="32737" y="258226"/>
                  </a:cubicBezTo>
                  <a:lnTo>
                    <a:pt x="130019" y="91024"/>
                  </a:lnTo>
                  <a:cubicBezTo>
                    <a:pt x="162807" y="34669"/>
                    <a:pt x="223088" y="0"/>
                    <a:pt x="288287" y="0"/>
                  </a:cubicBezTo>
                  <a:lnTo>
                    <a:pt x="484069" y="0"/>
                  </a:lnTo>
                  <a:cubicBezTo>
                    <a:pt x="549268" y="0"/>
                    <a:pt x="609549" y="34669"/>
                    <a:pt x="642337" y="91024"/>
                  </a:cubicBezTo>
                  <a:lnTo>
                    <a:pt x="739619" y="258226"/>
                  </a:lnTo>
                  <a:cubicBezTo>
                    <a:pt x="772356" y="314493"/>
                    <a:pt x="772356" y="384007"/>
                    <a:pt x="739619" y="440274"/>
                  </a:cubicBez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0"/>
          <p:cNvSpPr txBox="1"/>
          <p:nvPr/>
        </p:nvSpPr>
        <p:spPr>
          <a:xfrm>
            <a:off x="678777" y="2758025"/>
            <a:ext cx="95510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Travel and tourism system </a:t>
            </a:r>
            <a:endParaRPr dirty="0"/>
          </a:p>
        </p:txBody>
      </p:sp>
      <p:sp>
        <p:nvSpPr>
          <p:cNvPr id="57" name="Google Shape;57;p10"/>
          <p:cNvSpPr txBox="1"/>
          <p:nvPr/>
        </p:nvSpPr>
        <p:spPr>
          <a:xfrm>
            <a:off x="1071564" y="5957889"/>
            <a:ext cx="10778786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Presented by: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Rawan Mohamed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Ali Mahmoud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Fouad Hossam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Omar Rayyan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sym typeface="Inter"/>
              </a:rPr>
              <a:t>Fares Hussein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9535601" y="2190648"/>
            <a:ext cx="8166612" cy="6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/>
              <a:t>The primary components of booking management encompass the following options: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Addition of Booking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Retrieval of Bookings	</a:t>
            </a:r>
          </a:p>
          <a:p>
            <a:endParaRPr lang="en-US" sz="4000" dirty="0"/>
          </a:p>
          <a:p>
            <a:r>
              <a:rPr lang="en-US" sz="4000" dirty="0"/>
              <a:t>The user selects the desired action based on their specific requirements</a:t>
            </a:r>
            <a:r>
              <a:rPr lang="en-US" sz="4800" dirty="0"/>
              <a:t>.</a:t>
            </a:r>
            <a:endParaRPr lang="en-US" sz="4000" dirty="0"/>
          </a:p>
        </p:txBody>
      </p:sp>
      <p:grpSp>
        <p:nvGrpSpPr>
          <p:cNvPr id="202" name="Google Shape;202;p16"/>
          <p:cNvGrpSpPr/>
          <p:nvPr/>
        </p:nvGrpSpPr>
        <p:grpSpPr>
          <a:xfrm>
            <a:off x="665018" y="467374"/>
            <a:ext cx="1128576" cy="685953"/>
            <a:chOff x="0" y="-9525"/>
            <a:chExt cx="1504768" cy="914604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0" y="-9525"/>
              <a:ext cx="13662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>
                  <a:solidFill>
                    <a:srgbClr val="F5F5F7"/>
                  </a:solidFill>
                </a:rPr>
                <a:t>travl</a:t>
              </a:r>
              <a:endParaRPr b="1"/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1377094" y="136649"/>
              <a:ext cx="127674" cy="768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8DB4C5-2C59-4099-A700-AFAF67A3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8" y="1632733"/>
            <a:ext cx="8183966" cy="65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0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9535601" y="2190649"/>
            <a:ext cx="7980873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As demonstrated, users input their preferences, and subsequently.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The system provides optimal choices ranked in descending order based on the specified criteria</a:t>
            </a:r>
            <a:r>
              <a:rPr lang="en-US" sz="4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6D645-D82B-4393-9EBA-CC143B61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1" y="1452637"/>
            <a:ext cx="8559554" cy="6853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73B99-54A6-46CC-A7CB-E65690A6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37" y="48407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j-lt"/>
              </a:rPr>
              <a:t>Add Booking </a:t>
            </a:r>
          </a:p>
        </p:txBody>
      </p:sp>
    </p:spTree>
    <p:extLst>
      <p:ext uri="{BB962C8B-B14F-4D97-AF65-F5344CB8AC3E}">
        <p14:creationId xmlns:p14="http://schemas.microsoft.com/office/powerpoint/2010/main" val="317119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7829550" y="-90413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9535601" y="2190649"/>
            <a:ext cx="7980873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It only requires the user's username to retrieve bookings.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 Upon inputting the username, the system will display the corresponding user data along with their bookings.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3B99-54A6-46CC-A7CB-E65690A6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601" y="461987"/>
            <a:ext cx="7580824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j-lt"/>
              </a:rPr>
              <a:t>Get Booking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D28A0-2B8D-4CCD-BB09-CA234FAA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5" y="0"/>
            <a:ext cx="6398661" cy="5123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44830-8E35-47F1-953B-6DE6F0F2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1846"/>
            <a:ext cx="679762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-159026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21"/>
          <p:cNvSpPr/>
          <p:nvPr/>
        </p:nvSpPr>
        <p:spPr>
          <a:xfrm rot="-5400000">
            <a:off x="8726462" y="698852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31" t="-535" r="-14157" b="-3306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 rot="5400000">
            <a:off x="10267395" y="-934098"/>
            <a:ext cx="10291699" cy="12155196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728663" y="3128964"/>
            <a:ext cx="17716500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sym typeface="Bebas Neue"/>
              </a:rPr>
              <a:t>Attraction management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7829550" y="-90413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9535601" y="2190649"/>
            <a:ext cx="8080887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user fills in the necessary details when adding an attraction.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Additionally, the user provides feedback for the selected attraction.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3B99-54A6-46CC-A7CB-E65690A6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601" y="461987"/>
            <a:ext cx="7580824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j-lt"/>
              </a:rPr>
              <a:t>Attraction Management</a:t>
            </a:r>
            <a:br>
              <a:rPr lang="en-US" sz="4000" b="1" dirty="0">
                <a:solidFill>
                  <a:schemeClr val="accent1"/>
                </a:solidFill>
                <a:latin typeface="+mj-lt"/>
              </a:rPr>
            </a:br>
            <a:r>
              <a:rPr lang="en-US" sz="4000" b="1" dirty="0">
                <a:solidFill>
                  <a:schemeClr val="accent1"/>
                </a:solidFill>
                <a:latin typeface="+mj-lt"/>
              </a:rPr>
              <a:t>Add Attraction and Feedback: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36ED6-D310-4823-B9A1-1453E565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90413"/>
            <a:ext cx="6372225" cy="5101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33592-C7B6-472D-8BB4-59AFAC25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4978137"/>
            <a:ext cx="6129338" cy="49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7829550" y="-90413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9535602" y="2190649"/>
            <a:ext cx="798087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As demonstrated, it is possible to showcase all attractions, encompassing the feedback that has been provided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3B99-54A6-46CC-A7CB-E65690A6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601" y="461987"/>
            <a:ext cx="7580824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j-lt"/>
              </a:rPr>
              <a:t>Attraction Management</a:t>
            </a:r>
            <a:br>
              <a:rPr lang="en-US" sz="4000" b="1" dirty="0">
                <a:solidFill>
                  <a:schemeClr val="accent1"/>
                </a:solidFill>
                <a:latin typeface="+mj-lt"/>
              </a:rPr>
            </a:br>
            <a:r>
              <a:rPr lang="en-US" sz="4000" b="1" dirty="0">
                <a:solidFill>
                  <a:schemeClr val="accent1"/>
                </a:solidFill>
                <a:latin typeface="+mj-lt"/>
              </a:rPr>
              <a:t> Get Attraction and Feedback: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11BB6-9CEA-4800-8570-30EC5FB2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340"/>
            <a:ext cx="7834312" cy="51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8" name="Google Shape;428;p26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429" name="Google Shape;429;p2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</p:sp>
        <p:sp>
          <p:nvSpPr>
            <p:cNvPr id="430" name="Google Shape;430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6"/>
          <p:cNvSpPr txBox="1"/>
          <p:nvPr/>
        </p:nvSpPr>
        <p:spPr>
          <a:xfrm>
            <a:off x="8034420" y="-11"/>
            <a:ext cx="422100" cy="25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2519545" y="589750"/>
            <a:ext cx="4827395" cy="8997164"/>
          </a:xfrm>
          <a:custGeom>
            <a:avLst/>
            <a:gdLst/>
            <a:ahLst/>
            <a:cxnLst/>
            <a:rect l="l" t="t" r="r" b="b"/>
            <a:pathLst>
              <a:path w="5408948" h="10962635" extrusionOk="0">
                <a:moveTo>
                  <a:pt x="0" y="0"/>
                </a:moveTo>
                <a:lnTo>
                  <a:pt x="5408948" y="0"/>
                </a:lnTo>
                <a:lnTo>
                  <a:pt x="5408948" y="10962636"/>
                </a:lnTo>
                <a:lnTo>
                  <a:pt x="0" y="1096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4" name="Google Shape;434;p26"/>
          <p:cNvSpPr txBox="1"/>
          <p:nvPr/>
        </p:nvSpPr>
        <p:spPr>
          <a:xfrm>
            <a:off x="9144000" y="4220170"/>
            <a:ext cx="85867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Thank You For Listening !!!</a:t>
            </a:r>
            <a:endParaRPr dirty="0"/>
          </a:p>
        </p:txBody>
      </p:sp>
      <p:sp>
        <p:nvSpPr>
          <p:cNvPr id="440" name="Google Shape;440;p26"/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2662611" y="2691383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2662611" y="4180747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2"/>
          <p:cNvGrpSpPr/>
          <p:nvPr/>
        </p:nvGrpSpPr>
        <p:grpSpPr>
          <a:xfrm>
            <a:off x="14663257" y="2902024"/>
            <a:ext cx="721808" cy="725043"/>
            <a:chOff x="1813" y="0"/>
            <a:chExt cx="809173" cy="812800"/>
          </a:xfrm>
        </p:grpSpPr>
        <p:sp>
          <p:nvSpPr>
            <p:cNvPr id="84" name="Google Shape;84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2"/>
          <p:cNvGrpSpPr/>
          <p:nvPr/>
        </p:nvGrpSpPr>
        <p:grpSpPr>
          <a:xfrm>
            <a:off x="14663257" y="4391388"/>
            <a:ext cx="721808" cy="725043"/>
            <a:chOff x="1813" y="0"/>
            <a:chExt cx="809173" cy="812800"/>
          </a:xfrm>
        </p:grpSpPr>
        <p:sp>
          <p:nvSpPr>
            <p:cNvPr id="87" name="Google Shape;87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2"/>
          <p:cNvSpPr txBox="1"/>
          <p:nvPr/>
        </p:nvSpPr>
        <p:spPr>
          <a:xfrm>
            <a:off x="3264546" y="3013280"/>
            <a:ext cx="860836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j-lt"/>
              </a:rPr>
              <a:t>Itinerary Planning </a:t>
            </a:r>
            <a:endParaRPr sz="3600" b="1" dirty="0">
              <a:latin typeface="+mj-lt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3264545" y="4501497"/>
            <a:ext cx="567942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Inter SemiBold"/>
                <a:sym typeface="Inter SemiBold"/>
              </a:rPr>
              <a:t>Booking Management </a:t>
            </a:r>
            <a:endParaRPr sz="3600" b="1" dirty="0">
              <a:latin typeface="+mn-lt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3143251" y="939649"/>
            <a:ext cx="85153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+mj-lt"/>
                <a:ea typeface="Inter"/>
                <a:sym typeface="Inter"/>
              </a:rPr>
              <a:t>The System consist from: </a:t>
            </a:r>
            <a:endParaRPr dirty="0">
              <a:latin typeface="+mj-lt"/>
            </a:endParaRPr>
          </a:p>
        </p:txBody>
      </p:sp>
      <p:cxnSp>
        <p:nvCxnSpPr>
          <p:cNvPr id="94" name="Google Shape;94;p12"/>
          <p:cNvCxnSpPr/>
          <p:nvPr/>
        </p:nvCxnSpPr>
        <p:spPr>
          <a:xfrm>
            <a:off x="14824481" y="3264546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95;p12"/>
          <p:cNvCxnSpPr/>
          <p:nvPr/>
        </p:nvCxnSpPr>
        <p:spPr>
          <a:xfrm>
            <a:off x="14824481" y="4753910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6" name="Google Shape;96;p12"/>
          <p:cNvSpPr/>
          <p:nvPr/>
        </p:nvSpPr>
        <p:spPr>
          <a:xfrm>
            <a:off x="2662611" y="5670110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2"/>
          <p:cNvGrpSpPr/>
          <p:nvPr/>
        </p:nvGrpSpPr>
        <p:grpSpPr>
          <a:xfrm>
            <a:off x="14663257" y="5880752"/>
            <a:ext cx="721808" cy="725043"/>
            <a:chOff x="1813" y="0"/>
            <a:chExt cx="809173" cy="812800"/>
          </a:xfrm>
        </p:grpSpPr>
        <p:sp>
          <p:nvSpPr>
            <p:cNvPr id="98" name="Google Shape;98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2"/>
          <p:cNvSpPr txBox="1"/>
          <p:nvPr/>
        </p:nvSpPr>
        <p:spPr>
          <a:xfrm>
            <a:off x="3264552" y="5990851"/>
            <a:ext cx="587944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</a:rPr>
              <a:t>Attraction Management </a:t>
            </a:r>
            <a:endParaRPr sz="3600" b="1" dirty="0">
              <a:latin typeface="+mn-lt"/>
            </a:endParaRPr>
          </a:p>
        </p:txBody>
      </p:sp>
      <p:cxnSp>
        <p:nvCxnSpPr>
          <p:cNvPr id="102" name="Google Shape;102;p12"/>
          <p:cNvCxnSpPr/>
          <p:nvPr/>
        </p:nvCxnSpPr>
        <p:spPr>
          <a:xfrm>
            <a:off x="14824481" y="6243273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9" name="Google Shape;109;p12"/>
          <p:cNvCxnSpPr/>
          <p:nvPr/>
        </p:nvCxnSpPr>
        <p:spPr>
          <a:xfrm>
            <a:off x="14824481" y="7732637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9" name="Google Shape;119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</p:sp>
      <p:sp>
        <p:nvSpPr>
          <p:cNvPr id="124" name="Google Shape;124;p13"/>
          <p:cNvSpPr txBox="1"/>
          <p:nvPr/>
        </p:nvSpPr>
        <p:spPr>
          <a:xfrm>
            <a:off x="1406669" y="3436017"/>
            <a:ext cx="7151543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marL="342900" marR="0" lvl="0" indent="-34290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</a:p>
          <a:p>
            <a:pPr marL="285750" marR="0" lvl="0" indent="-28575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2074-886C-4539-85E9-3476FD19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6" y="432221"/>
            <a:ext cx="13444537" cy="107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9" name="Google Shape;119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13"/>
          <p:cNvSpPr txBox="1"/>
          <p:nvPr/>
        </p:nvSpPr>
        <p:spPr>
          <a:xfrm>
            <a:off x="1392382" y="2213642"/>
            <a:ext cx="5737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Technical Uses: </a:t>
            </a: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406669" y="3436017"/>
            <a:ext cx="7151543" cy="508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Database to store the Data (SQLite3)</a:t>
            </a:r>
          </a:p>
          <a:p>
            <a:pPr marL="342900" marR="0" lvl="0" indent="-34290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structures techniques: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1.Graphs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2.Queues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3.Arrays 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4. Pathfinding Algorithms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5. Sorting and Searching Algorithms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</a:t>
            </a:r>
          </a:p>
          <a:p>
            <a:pPr marL="342900" marR="0" lvl="0" indent="-34290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</a:p>
          <a:p>
            <a:pPr marL="285750" marR="0" lvl="0" indent="-28575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BDF5C-CAB1-4B98-9E8B-2F52E635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288" y="6572250"/>
            <a:ext cx="7986712" cy="3586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272BA-D7B6-46CF-BA65-F8B8A894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143" y="0"/>
            <a:ext cx="6405537" cy="301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32075-A9CE-4653-A7A2-8529283DC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050" y="3198328"/>
            <a:ext cx="6405536" cy="3017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9" name="Google Shape;119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13"/>
          <p:cNvSpPr txBox="1"/>
          <p:nvPr/>
        </p:nvSpPr>
        <p:spPr>
          <a:xfrm>
            <a:off x="1392382" y="2213642"/>
            <a:ext cx="57370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Technical Uses: </a:t>
            </a: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2147023" y="2781288"/>
            <a:ext cx="7315199" cy="7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Important Libraries :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Pandas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Threading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Time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Sqlite3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OS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UI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Thinker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err="1"/>
              <a:t>Numpy</a:t>
            </a:r>
            <a:r>
              <a:rPr lang="en-US" sz="2400" dirty="0"/>
              <a:t> </a:t>
            </a:r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err="1"/>
              <a:t>Heapq</a:t>
            </a:r>
            <a:endParaRPr lang="en-US" sz="2400" dirty="0"/>
          </a:p>
          <a:p>
            <a:pPr marL="342900" marR="0" lvl="0" indent="-342900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PIL</a:t>
            </a:r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marR="0" lvl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</a:p>
          <a:p>
            <a:pPr marL="285750" marR="0" lvl="0" indent="-28575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61956-A1B5-4D3B-8C98-9F50A632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6" y="5027122"/>
            <a:ext cx="7699290" cy="5123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44FAF-3664-4503-B6EA-C6FE0948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61" y="23664"/>
            <a:ext cx="8088457" cy="45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1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-91440"/>
            <a:ext cx="10607040" cy="10424160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900" t="-904" r="9967" b="12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 rot="-5400000">
            <a:off x="7667313" y="-150807"/>
            <a:ext cx="10424160" cy="10817214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1845" r="-2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5242560" y="-2804159"/>
            <a:ext cx="10241280" cy="15849600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224" t="-31147" r="-1117" b="30651"/>
            </a:stretch>
          </a:blipFill>
          <a:ln>
            <a:noFill/>
          </a:ln>
        </p:spPr>
      </p:sp>
      <p:sp>
        <p:nvSpPr>
          <p:cNvPr id="185" name="Google Shape;185;p15"/>
          <p:cNvSpPr txBox="1"/>
          <p:nvPr/>
        </p:nvSpPr>
        <p:spPr>
          <a:xfrm>
            <a:off x="3620515" y="4800801"/>
            <a:ext cx="13338748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u="none" strike="noStrike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Itinerary Planning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11360080" y="1443038"/>
            <a:ext cx="4941958" cy="7200900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4A2FBB-DEDD-4636-B8B0-02A9FF4EC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" y="1443038"/>
            <a:ext cx="17657808" cy="8692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C4A00-2844-4359-B651-3C5842A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68" y="12228"/>
            <a:ext cx="1244067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               </a:t>
            </a:r>
            <a:r>
              <a:rPr lang="en-US" sz="4400" b="1" dirty="0">
                <a:solidFill>
                  <a:schemeClr val="accent1"/>
                </a:solidFill>
                <a:latin typeface="+mj-lt"/>
              </a:rPr>
              <a:t>IT display the map of destinations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6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6"/>
          <p:cNvSpPr txBox="1"/>
          <p:nvPr/>
        </p:nvSpPr>
        <p:spPr>
          <a:xfrm>
            <a:off x="10329863" y="1271588"/>
            <a:ext cx="7132069" cy="615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As demonstrated, selecting two destinations will provide the shortest distance between the chosen cities.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 this example, specifically from the company to the North Coast, the calculated shortest distance is 282 kilometers.</a:t>
            </a:r>
          </a:p>
        </p:txBody>
      </p:sp>
      <p:grpSp>
        <p:nvGrpSpPr>
          <p:cNvPr id="202" name="Google Shape;202;p16"/>
          <p:cNvGrpSpPr/>
          <p:nvPr/>
        </p:nvGrpSpPr>
        <p:grpSpPr>
          <a:xfrm>
            <a:off x="665018" y="467374"/>
            <a:ext cx="1128576" cy="685953"/>
            <a:chOff x="0" y="-9525"/>
            <a:chExt cx="1504768" cy="914604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0" y="-9525"/>
              <a:ext cx="13662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b="1">
                  <a:solidFill>
                    <a:srgbClr val="F5F5F7"/>
                  </a:solidFill>
                </a:rPr>
                <a:t>travl</a:t>
              </a:r>
              <a:endParaRPr b="1"/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1377094" y="136649"/>
              <a:ext cx="127674" cy="768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4747DD-573F-4933-8DBB-592E7B5D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39"/>
            <a:ext cx="10007600" cy="9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-159026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21"/>
          <p:cNvSpPr/>
          <p:nvPr/>
        </p:nvSpPr>
        <p:spPr>
          <a:xfrm rot="-5400000">
            <a:off x="8726462" y="698852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31" t="-535" r="-14157" b="-3306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 rot="5400000">
            <a:off x="10267395" y="-934098"/>
            <a:ext cx="10291699" cy="12155196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2157413" y="3271839"/>
            <a:ext cx="15287625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sym typeface="Bebas Neue"/>
              </a:rPr>
              <a:t>Booking management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306</Words>
  <Application>Microsoft Office PowerPoint</Application>
  <PresentationFormat>Custom</PresentationFormat>
  <Paragraphs>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Bebas Neue</vt:lpstr>
      <vt:lpstr>Inter</vt:lpstr>
      <vt:lpstr>Calibri</vt:lpstr>
      <vt:lpstr>Blue and Green Modern Tech Branding Kit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IT display the map of destinations </vt:lpstr>
      <vt:lpstr>PowerPoint Presentation</vt:lpstr>
      <vt:lpstr>PowerPoint Presentation</vt:lpstr>
      <vt:lpstr>PowerPoint Presentation</vt:lpstr>
      <vt:lpstr>Add Booking </vt:lpstr>
      <vt:lpstr>Get Booking </vt:lpstr>
      <vt:lpstr>PowerPoint Presentation</vt:lpstr>
      <vt:lpstr>Attraction Management Add Attraction and Feedback: </vt:lpstr>
      <vt:lpstr>Attraction Management  Get Attraction and Feedback: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</dc:creator>
  <cp:lastModifiedBy>Rawan Mohamed Abdelnaby Abou Assal</cp:lastModifiedBy>
  <cp:revision>20</cp:revision>
  <dcterms:modified xsi:type="dcterms:W3CDTF">2024-01-09T19:30:33Z</dcterms:modified>
</cp:coreProperties>
</file>